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>
        <p:scale>
          <a:sx n="77" d="100"/>
          <a:sy n="77" d="100"/>
        </p:scale>
        <p:origin x="-114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1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0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3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5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4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6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1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C05D-225F-405E-905E-C01C1D4A09B6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66CD-263C-4207-8907-57F299D42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айтан\Desktop\Проект МЦ\Военно патриотический лагерь ПАТРИОТ\фото походов\1\IMG_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346"/>
            <a:ext cx="8160907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Военно-полевой лагерь «ПАТРИОТ»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0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создание молодежного военно-полевого патриотического лагеря не полного пребывания «Патриот» на территории п. Кедровый.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Информирование о проекте населения поселка. Организация целевой группы.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Сплочение участников молодежного лагеря.</a:t>
            </a:r>
          </a:p>
          <a:p>
            <a:pPr lvl="0"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Овладение участниками лагеря основами туристской умений и навыков, основами медицинского оказания первой необходимой помощи пострадавшим, ознакомления с нормативами физической подготовки по технике ГТО, ознакомление с военно-патриотическом воспитанием молодежи;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Проведение спортивных соревнований и тестов среди участников лагеря по итогам обучения различным направленным навыкам;</a:t>
            </a:r>
          </a:p>
          <a:p>
            <a:pPr lvl="0"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Пропаганда среди жителей поселка здорового образа жизни;</a:t>
            </a:r>
          </a:p>
          <a:p>
            <a:pPr lvl="0"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Укрепление здоровья детей молодежного лагеря.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22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основные мероприятия проекта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3552395" cy="2664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формирование площадки для размещения временного молодежного лагеря не полного пребывания. Посвящение в участника молодежного лагеря «Ты в строю»;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формирования основных туристических тропинок на разном ландшафте «Не известные тропы»;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проведение соревнований между участниками лагеря по теории и практики основам военно-патриотического воспитания молодежи «Служу России»;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основные мероприятия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672"/>
            <a:ext cx="3445222" cy="2583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64137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проведения соревнований по оказанию первой медицинской помощи в полевых условиях «Спешу помочь»;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проведения соревнований по импровизированной полосе препятствий «Сила, Воля, Смелость»;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проведение соревнований по туристическому ориентированию на местности «По следам Тайги»;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проведение соревнований по стратегическому воспитанию «Схватка»;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572001" cy="34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основные мероприятия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3589238" cy="26908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проведение интеллектуального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«Помним и чтим историю России»;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проведение соревнований по нормативам ГТО и ВСК по возрастам «Готов к труду и обороне»;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итоговый марш-бросок на 5 км «До новых встреч».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4183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714705" cy="3621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2" y="548680"/>
            <a:ext cx="5378819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81781"/>
            <a:ext cx="4104456" cy="3077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4097"/>
            <a:ext cx="3060938" cy="22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4093294" cy="30687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целевой группы (проведение новой смены лагеря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Частичное финансирование деятельности клуба будет осуществляться за счет бюджетных средств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поддержки деятельности клуба местным бизнесом.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4" y="2636912"/>
            <a:ext cx="2930728" cy="3909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15" y="3284984"/>
            <a:ext cx="2588979" cy="34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Направления Программы, в рамках которых предоставляются краевые социальные гранты: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гражданское образование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правонарушений несовершеннолетних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семьи, детства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охрана здоровья, физическая культура и спорт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культура, детский и молодежный досуг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социальная помощь наиболее нуждающимся категориям граждан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экология, краеведение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«Социальное партнёрство во имя развития» осуществляется в соответствии с Законом Красноярского края «О краевых социальных грантах» и Законом края о краевом бюджете на текущий год и поддерживает на конкурсной основе проекты (социальные инициативы), реализуемые на территории Красноярского края.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Программы – выявление и поддержка на конкурсной основе социальных инициатив и проектов некоммерческих организаций, направленных на улучшение качества жизни населения в Красноярском крае.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088232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5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Красноярская региональная общественная организация возрождение духовности и культуры "МАМА"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7"/>
            <a:ext cx="4032448" cy="24644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Военно-полевой лагерь ПАТРИОТ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01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Военно-полевой лагерь «ПАТРИОТ»</vt:lpstr>
      <vt:lpstr>Цель – создание молодежного военно-полевого патриотического лагеря не полного пребывания «Патриот» на территории п. Кедровый.</vt:lpstr>
      <vt:lpstr>Все основные мероприятия проекта</vt:lpstr>
      <vt:lpstr>Все основные мероприятия проекта</vt:lpstr>
      <vt:lpstr>Все основные мероприятия проекта</vt:lpstr>
      <vt:lpstr>Презентация PowerPoint</vt:lpstr>
      <vt:lpstr> Дальнейшее развитие  </vt:lpstr>
      <vt:lpstr>Презентация PowerPoint</vt:lpstr>
      <vt:lpstr> Военно-полевой лагерь ПАТРИОТ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Военно-полевой лагерь «ПАТРИОТ»</dc:title>
  <dc:creator>шайтан</dc:creator>
  <cp:lastModifiedBy>Пользователь Windows</cp:lastModifiedBy>
  <cp:revision>5</cp:revision>
  <dcterms:created xsi:type="dcterms:W3CDTF">2016-08-12T01:43:20Z</dcterms:created>
  <dcterms:modified xsi:type="dcterms:W3CDTF">2016-12-21T19:01:21Z</dcterms:modified>
</cp:coreProperties>
</file>