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4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7080E-374E-4741-B7E6-EFE4E4F03A0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BCDDF-1F78-4424-89B9-F017115D3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8530532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99661/" TargetMode="External"/><Relationship Id="rId7" Type="http://schemas.openxmlformats.org/officeDocument/2006/relationships/hyperlink" Target="http://www.consultant.ru/document/cons_doc_LAW_34661/8c909d7721021e06a0cd78ded36d20014e532670/" TargetMode="External"/><Relationship Id="rId2" Type="http://schemas.openxmlformats.org/officeDocument/2006/relationships/hyperlink" Target="http://www.consultant.ru/document/cons_doc_LAW_113657/b004fed0b70d0f223e4a81f8ad6cd92af90a7e3b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ultant.ru/document/cons_doc_LAW_8982/000fe367056b40f42b1f297bafdcd874f5f7d448/" TargetMode="External"/><Relationship Id="rId5" Type="http://schemas.openxmlformats.org/officeDocument/2006/relationships/hyperlink" Target="http://www.consultant.ru/document/cons_doc_LAW_123846/" TargetMode="External"/><Relationship Id="rId4" Type="http://schemas.openxmlformats.org/officeDocument/2006/relationships/hyperlink" Target="http://www.consultant.ru/document/cons_doc_LAW_69213/3d0cac60971a511280cbba229d9b6329c07731f7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55990/30b3f8c55f65557c253227a65b908cc075ce114a/" TargetMode="External"/><Relationship Id="rId2" Type="http://schemas.openxmlformats.org/officeDocument/2006/relationships/hyperlink" Target="http://www.consultant.ru/document/cons_doc_LAW_174848/ad890e68b83c920baeae9bb9fdc9b94feb1af0ad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Статья 1.4. Несоблюдение установленных требований к обеспечению мер по содействию физическому, интеллектуальному, психическому, духовному и нравственному развитию детей и предупреждению причинения им вреда</a:t>
            </a:r>
            <a:br>
              <a:rPr lang="ru-RU" sz="1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1. Несоблюдение родителями (лицами, их заменяющими), лицами, осуществляющими мероприятия с участием детей, юридическими лицами, гражданами, осуществляющими предпринимательскую деятельность без образования юридического лица, мер по содействию физическому, интеллектуальному, психическому, духовному и нравственному развитию детей, установленных в 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  <a:hlinkClick r:id="rId2"/>
              </a:rPr>
              <a:t>статье 15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 Закона края "О защите прав ребенка",-</a:t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на граждан в размере от двухсот до пятисот рублей; на должностных лиц - от одной тысячи до пяти тысяч рублей; на юридических лиц - от пяти тысяч до пятнадцати тысяч рублей.</a:t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2. Продажа детям, не достигшим возраста 18 лет, продукции эротического характера, а равно привлечение указанных лиц к торговле продукцией эротического характера -</a:t>
            </a:r>
            <a:br>
              <a:rPr lang="ru-RU" sz="1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на граждан в размере от двух с половиной тысяч до пяти тысяч рублей; на должностных лиц - от пятнадцати тысяч до тридцати тысяч рублей; на юридических лиц - от тридцати тысяч до пятидесяти тысяч рубл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ей.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57998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405244"/>
            <a:ext cx="8784976" cy="56976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Статья 5.35. Неисполнение родителями или иными законными представителями несовершеннолетних обязанностей по содержанию и воспитанию несовершеннолетних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1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Неисполнение или ненадлежащее исполнение родителями или иными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законными представителями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несовершеннолетних обязанностей по содержанию, воспитанию, обучению, защите прав и интересов несовершеннолетних -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влечет предупреждение или наложение административного штрафа в размере от ста до пятисот рублей.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(в ред. Федерального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закона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от 22.06.2007 N 116-ФЗ)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(см. текст в предыдущей редакции)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КонсультантПлюс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: примечание.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О применении частей 2 и 3 статьи 5.35 см. Методические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рекомендации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, утв. ФССП РФ 29.09.2011 N 04-15.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Нарушение родителями или иными законными представителями несовершеннолетних прав и интересов несовершеннолетних, выразившееся в лишении их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6"/>
              </a:rPr>
              <a:t>права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на общение с родителями или близкими родственниками, если такое общение не противоречит интересам детей, в намеренном сокрытии места нахождения детей помимо их воли, в неисполнении судебного решения об определении места жительства детей, в том числе судебного решения об определении места жительства детей на период до вступления в законную силу судебного решения об определении их места жительства, в неисполнении судебного решения о порядке осуществления родительских прав или о порядке осуществления родительских прав на период до вступления в законную силу судебного решения либо в ином воспрепятствовании осуществлению родителями прав на воспитание и образование детей и на защиту их прав и интересов, -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в размере от двух тысяч до трех тысяч рублей.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(часть 2 введена Федеральным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законом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от 04.05.2011 N 98-ФЗ)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Повторное совершение административного правонарушения, предусмотренного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7"/>
              </a:rPr>
              <a:t>частью 2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настоящей статьи,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в размере от четырех тысяч до пяти тысяч рублей или административный арест на срок до пяти суток.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(часть 3 введена Федеральным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законом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от 04.05.2011 N 98-ФЗ)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5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3528" y="1019408"/>
            <a:ext cx="8496944" cy="397413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Статья 20.22. Нахождение в состоянии опьянения несовершеннолетних, потребление (распитие) ими алкогольной и спиртосодержащей продукции либо потребление ими наркотических средств или психотропных веществ, новых потенциально опасных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веществ или одурманивающих веществ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(в ред. Федерального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закона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от 03.02.2015 N 7-ФЗ)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(см. текст в предыдущей редакции)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(в ред. Федерального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закона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от 21.12.2013 N 365-ФЗ)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(см. текст в предыдущей редакции)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Нахождение в состоянии опьянения несовершеннолетних в возрасте до шестнадцати лет, либо потребление (распитие) ими алкогольной и спиртосодержащей продукции, либо потребление ими наркотических средств или психотропных веществ без назначения врача, новых потенциально опасных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веществ или одурманивающих веществ -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(в ред. Федерального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666699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закона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от 03.02.2015 N 7-ФЗ)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(см. текст в предыдущей редакции)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на родителей или иных законных представителей несовершеннолетних в размере от одной тысячи пятисот до двух тысяч рублей.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60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Статья 1.4. Несоблюдение установленных требований к обеспечению мер по содействию физическому, интеллектуальному, психическому, духовному и нравственному развитию детей и предупреждению причинения им вреда 1. Несоблюдение родителями (лицами, их заменяющими), лицами, осуществляющими мероприятия с участием детей, юридическими лицами, гражданами, осуществляющими предпринимательскую деятельность без образования юридического лица, мер по содействию физическому, интеллектуальному, психическому, духовному и нравственному развитию детей, установленных в статье 15 Закона края "О защите прав ребенка",- влечет наложение административного штрафа на граждан в размере от двухсот до пятисот рублей; на должностных лиц - от одной тысячи до пяти тысяч рублей; на юридических лиц - от пяти тысяч до пятнадцати тысяч рублей. 2. Продажа детям, не достигшим возраста 18 лет, продукции эротического характера, а равно привлечение указанных лиц к торговле продукцией эротического характера - влечет наложение административного штрафа на граждан в размере от двух с половиной тысяч до пяти тысяч рублей; на должностных лиц - от пятнадцати тысяч до тридцати тысяч рублей; на юридических лиц - от тридцати тысяч до пятидесяти тысяч рублей.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1.4. Несоблюдение установленных требований к обеспечению мер по содействию физическому, интеллектуальному, психическому, духовному и нравственному развитию детей и предупреждению причинения им вреда 1. Несоблюдение родителями (лицами, их заменяющими), лицами, осуществляющими мероприятия с участием детей, юридическими лицами, гражданами, осуществляющими предпринимательскую деятельность без образования юридического лица, мер по содействию физическому, интеллектуальному, психическому, духовному и нравственному развитию детей, установленных в статье 15 Закона края "О защите прав ребенка",- влечет наложение административного штрафа на граждан в размере от двухсот до пятисот рублей; на должностных лиц - от одной тысячи до пяти тысяч рублей; на юридических лиц - от пяти тысяч до пятнадцати тысяч рублей. 2. Продажа детям, не достигшим возраста 18 лет, продукции эротического характера, а равно привлечение указанных лиц к торговле продукцией эротического характера - влечет наложение административного штрафа на граждан в размере от двух с половиной тысяч до пяти тысяч рублей; на должностных лиц - от пятнадцати тысяч до тридцати тысяч рублей; на юридических лиц - от тридцати тысяч до пятидесяти тысяч рублей. </dc:title>
  <dc:creator>007</dc:creator>
  <cp:lastModifiedBy>007</cp:lastModifiedBy>
  <cp:revision>4</cp:revision>
  <dcterms:created xsi:type="dcterms:W3CDTF">2017-08-23T03:34:26Z</dcterms:created>
  <dcterms:modified xsi:type="dcterms:W3CDTF">2017-08-29T02:35:55Z</dcterms:modified>
</cp:coreProperties>
</file>